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7" r:id="rId4"/>
    <p:sldId id="263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en-US"/>
              <a:t>Chiba Campaign </a:t>
            </a:r>
            <a:r>
              <a:rPr lang="en-US" altLang="zh-CN">
                <a:sym typeface="+mn-ea"/>
              </a:rPr>
              <a:t>2019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11.20 Report</a:t>
            </a:r>
            <a:endParaRPr lang="en-US" altLang="zh-CN"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                                                                                          </a:t>
            </a:r>
            <a:r>
              <a:rPr lang="en-US" altLang="zh-CN"/>
              <a:t>DAIYAJIE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84200" y="463550"/>
            <a:ext cx="2925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GCOM-C</a:t>
            </a:r>
            <a:endParaRPr lang="en-US" altLang="zh-CN" sz="3200"/>
          </a:p>
        </p:txBody>
      </p:sp>
      <p:pic>
        <p:nvPicPr>
          <p:cNvPr id="3" name="图片 2" descr="gcomcaodp_20191120_Japan_0.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6645" y="1411605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84200" y="463550"/>
            <a:ext cx="2925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MODIS</a:t>
            </a:r>
            <a:endParaRPr lang="en-US" altLang="zh-CN" sz="3200"/>
          </a:p>
        </p:txBody>
      </p:sp>
      <p:pic>
        <p:nvPicPr>
          <p:cNvPr id="2" name="图片 1" descr="modisaod550_20191120_Japan_0.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50770" y="1616710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406400" y="412750"/>
            <a:ext cx="400621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Global solar radiation（</a:t>
            </a:r>
            <a:r>
              <a:rPr lang="en-US" altLang="zh-CN" sz="2800"/>
              <a:t>11.20</a:t>
            </a:r>
            <a:r>
              <a:rPr lang="zh-CN" altLang="en-US" sz="2800"/>
              <a:t>）</a:t>
            </a:r>
            <a:endParaRPr lang="en-US" altLang="zh-CN" sz="2800"/>
          </a:p>
        </p:txBody>
      </p:sp>
      <p:pic>
        <p:nvPicPr>
          <p:cNvPr id="2" name="图片 1" descr="Graph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3555" y="1567815"/>
            <a:ext cx="6690995" cy="46716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WPS 演示</Application>
  <PresentationFormat>宽屏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Chiba Campaign 2019 11.19 Report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yajie dai</dc:creator>
  <cp:lastModifiedBy>丸子控1421904245</cp:lastModifiedBy>
  <cp:revision>4</cp:revision>
  <dcterms:created xsi:type="dcterms:W3CDTF">2019-11-18T10:19:00Z</dcterms:created>
  <dcterms:modified xsi:type="dcterms:W3CDTF">2019-11-21T04:02:28Z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2052-11.3.0.8775</vt:lpwstr>
  </property>
</Properties>
</file>