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3"/>
    <p:sldId id="257" r:id="rId4"/>
    <p:sldId id="263" r:id="rId5"/>
    <p:sldId id="264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 altLang="en-US"/>
              <a:t>Chiba Campaign </a:t>
            </a:r>
            <a:r>
              <a:rPr lang="en-US" altLang="zh-CN">
                <a:sym typeface="+mn-ea"/>
              </a:rPr>
              <a:t>2019</a:t>
            </a:r>
            <a:br>
              <a:rPr lang="en-US" altLang="zh-CN">
                <a:sym typeface="+mn-ea"/>
              </a:rPr>
            </a:br>
            <a:r>
              <a:rPr lang="en-US" altLang="zh-CN">
                <a:sym typeface="+mn-ea"/>
              </a:rPr>
              <a:t>11.20 Report</a:t>
            </a:r>
            <a:endParaRPr lang="en-US" altLang="zh-CN">
              <a:sym typeface="+mn-ea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20000"/>
          </a:bodyPr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                                                                                                                 </a:t>
            </a:r>
            <a:r>
              <a:rPr lang="en-US" altLang="zh-CN"/>
              <a:t>DAIYAJIE</a:t>
            </a:r>
            <a:endParaRPr lang="en-US" altLang="zh-CN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584200" y="463550"/>
            <a:ext cx="29254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/>
              <a:t>GCOM-C</a:t>
            </a:r>
            <a:endParaRPr lang="en-US" altLang="zh-CN" sz="3200"/>
          </a:p>
        </p:txBody>
      </p:sp>
      <p:pic>
        <p:nvPicPr>
          <p:cNvPr id="3" name="图片 2" descr="gcomcaodp_20191120_Japan_0.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66645" y="1411605"/>
            <a:ext cx="6800850" cy="403415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584200" y="463550"/>
            <a:ext cx="29254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/>
              <a:t>MODIS</a:t>
            </a:r>
            <a:endParaRPr lang="en-US" altLang="zh-CN" sz="3200"/>
          </a:p>
        </p:txBody>
      </p:sp>
      <p:pic>
        <p:nvPicPr>
          <p:cNvPr id="2" name="图片 1" descr="modisaod550_20191120_Japan_0.2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50770" y="1616710"/>
            <a:ext cx="6800850" cy="403415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" name="文本框 10"/>
          <p:cNvSpPr txBox="1"/>
          <p:nvPr/>
        </p:nvSpPr>
        <p:spPr>
          <a:xfrm>
            <a:off x="406400" y="412750"/>
            <a:ext cx="4006215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/>
              <a:t>Global solar radiation（</a:t>
            </a:r>
            <a:r>
              <a:rPr lang="en-US" altLang="zh-CN" sz="2800"/>
              <a:t>11.20</a:t>
            </a:r>
            <a:r>
              <a:rPr lang="zh-CN" altLang="en-US" sz="2800"/>
              <a:t>）</a:t>
            </a:r>
            <a:endParaRPr lang="en-US" altLang="zh-CN" sz="2800"/>
          </a:p>
        </p:txBody>
      </p:sp>
      <p:pic>
        <p:nvPicPr>
          <p:cNvPr id="2" name="图片 1" descr="Graph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43555" y="1567815"/>
            <a:ext cx="6690995" cy="467169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194</Words>
  <Application>WPS 演示</Application>
  <PresentationFormat>宽屏</PresentationFormat>
  <Paragraphs>12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Arial</vt:lpstr>
      <vt:lpstr>宋体</vt:lpstr>
      <vt:lpstr>Wingdings</vt:lpstr>
      <vt:lpstr>Calibri</vt:lpstr>
      <vt:lpstr>微软雅黑</vt:lpstr>
      <vt:lpstr>Arial Unicode MS</vt:lpstr>
      <vt:lpstr>Office 主题</vt:lpstr>
      <vt:lpstr>Chiba Campaign 2019 11.19 Report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yajie dai</dc:creator>
  <cp:lastModifiedBy>丸子控1421904245</cp:lastModifiedBy>
  <cp:revision>4</cp:revision>
  <dcterms:created xsi:type="dcterms:W3CDTF">2019-11-18T10:19:00Z</dcterms:created>
  <dcterms:modified xsi:type="dcterms:W3CDTF">2019-11-21T04:02:28Z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2052-11.3.0.8775</vt:lpwstr>
  </property>
</Properties>
</file>